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7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8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9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0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1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2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3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4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5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6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7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8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9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0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1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2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3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4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5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6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7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8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9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0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1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2.pn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3.pn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4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5.pn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6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.pn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7.pn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8.png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9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5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COVID-19 Statistics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t>11-07-2020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896815"/>
            <a:ext cx="8229600" cy="5064369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Latest Statistics</a:t>
            </a:r>
          </a:p>
          <a:p>
            <a:r>
              <a:t>(updated 11-07-2020)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Total confirmed cases worldwide: 12,717,187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219,441 new cases (1% increase)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Total fatal cases worldwide: 565,123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4,929 new fatalities (0% increase)</a:t>
            </a:r>
          </a:p>
          <a:p>
            <a:pPr>
              <a:defRPr b="0">
                <a:solidFill>
                  <a:srgbClr val="0000FF"/>
                </a:solidFill>
              </a:defRPr>
            </a:pPr>
            <a:r>
              <a:t>Israel recorded 37,464 cases in total</a:t>
            </a:r>
          </a:p>
          <a:p>
            <a:pPr>
              <a:defRPr b="0">
                <a:solidFill>
                  <a:srgbClr val="0000FF"/>
                </a:solidFill>
              </a:defRPr>
            </a:pPr>
            <a:r>
              <a:t>increased by 1,198 cases (3% increase)</a:t>
            </a:r>
          </a:p>
          <a:p>
            <a:pPr>
              <a:defRPr b="0">
                <a:solidFill>
                  <a:srgbClr val="0000FF"/>
                </a:solidFill>
              </a:defRPr>
            </a:pPr>
            <a:r>
              <a:t>44.0# in confirmed cases, 58.0# in mortality</a:t>
            </a:r>
          </a:p>
          <a:p>
            <a:pPr>
              <a:defRPr b="0">
                <a:solidFill>
                  <a:srgbClr val="0000FF"/>
                </a:solidFill>
              </a:defRPr>
            </a:pPr>
            <a:r>
              <a:t>31.0# in cases per capita, 58.0# in mortality rate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Latest Statistics</a:t>
            </a:r>
          </a:p>
          <a:p>
            <a:r>
              <a:t>(updated 11-07-2020)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Worldwide mortality rate: 4.4% (-0.0%)</a:t>
            </a:r>
          </a:p>
          <a:p>
            <a:pPr>
              <a:defRPr b="0">
                <a:solidFill>
                  <a:srgbClr val="0000FF"/>
                </a:solidFill>
              </a:defRPr>
            </a:pPr>
            <a:r>
              <a:t>Israel mortality rate: 0.9% (-0.0%)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US has most cases in total (3,245,925)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US has most fatal cases in total (US)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US recorded the most new cases (61,352)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Brazil recorded the most new fatal cases (1,071)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28600"/>
            <a:ext cx="6400800" cy="64008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896815"/>
            <a:ext cx="8229600" cy="5064369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28600"/>
            <a:ext cx="6400800" cy="64008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28600"/>
            <a:ext cx="6400800" cy="64008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